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2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6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BD8C49-CBBC-4D56-9A2E-93BA52C47A9D}" type="doc">
      <dgm:prSet loTypeId="urn:microsoft.com/office/officeart/2009/3/layout/CircleRelationship" loCatId="relationship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A8683C6-49D1-47EC-89E3-9D51A01D61AE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 sz="4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unlocking       a community of learners….</a:t>
          </a:r>
          <a:endParaRPr lang="en-US" sz="4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4C3FFB-14A1-44A2-826A-5E83A4D8DDB3}" type="parTrans" cxnId="{1C9ED3FA-11FC-4293-9131-AE88161F3162}">
      <dgm:prSet/>
      <dgm:spPr/>
      <dgm:t>
        <a:bodyPr/>
        <a:lstStyle/>
        <a:p>
          <a:endParaRPr lang="en-US"/>
        </a:p>
      </dgm:t>
    </dgm:pt>
    <dgm:pt modelId="{6850A9E5-4A1B-4ACF-B0B0-2A6B30014346}" type="sibTrans" cxnId="{1C9ED3FA-11FC-4293-9131-AE88161F3162}">
      <dgm:prSet/>
      <dgm:spPr/>
      <dgm:t>
        <a:bodyPr/>
        <a:lstStyle/>
        <a:p>
          <a:endParaRPr lang="en-US"/>
        </a:p>
      </dgm:t>
    </dgm:pt>
    <dgm:pt modelId="{6DC34E9A-41EF-43EF-9E79-F44D501A7A76}">
      <dgm:prSet phldrT="[Text]" custT="1"/>
      <dgm:spPr>
        <a:solidFill>
          <a:schemeClr val="dk2">
            <a:hueOff val="0"/>
            <a:satOff val="0"/>
            <a:lumOff val="0"/>
            <a:alpha val="53000"/>
          </a:schemeClr>
        </a:solidFill>
      </dgm:spPr>
      <dgm:t>
        <a:bodyPr/>
        <a:lstStyle/>
        <a:p>
          <a:r>
            <a:rPr lang="en-US" sz="2400" dirty="0" smtClean="0"/>
            <a:t>Biology Discussion Groups</a:t>
          </a:r>
          <a:endParaRPr lang="en-US" sz="2400" dirty="0"/>
        </a:p>
      </dgm:t>
    </dgm:pt>
    <dgm:pt modelId="{F944ACEF-B0CE-44D4-A7B1-F69D88314299}" type="parTrans" cxnId="{A8C4C1F8-D6A0-4B08-8E06-43DBFA3A7AA1}">
      <dgm:prSet/>
      <dgm:spPr/>
      <dgm:t>
        <a:bodyPr/>
        <a:lstStyle/>
        <a:p>
          <a:endParaRPr lang="en-US"/>
        </a:p>
      </dgm:t>
    </dgm:pt>
    <dgm:pt modelId="{14501B8D-4E05-4B58-80BB-B02D982F73E1}" type="sibTrans" cxnId="{A8C4C1F8-D6A0-4B08-8E06-43DBFA3A7AA1}">
      <dgm:prSet/>
      <dgm:spPr/>
      <dgm:t>
        <a:bodyPr/>
        <a:lstStyle/>
        <a:p>
          <a:endParaRPr lang="en-US"/>
        </a:p>
      </dgm:t>
    </dgm:pt>
    <dgm:pt modelId="{F1D51072-5823-4F72-A4E6-D8F726B12673}">
      <dgm:prSet phldrT="[Text]" phldr="1"/>
      <dgm:spPr/>
      <dgm:t>
        <a:bodyPr/>
        <a:lstStyle/>
        <a:p>
          <a:endParaRPr lang="en-US" dirty="0"/>
        </a:p>
      </dgm:t>
    </dgm:pt>
    <dgm:pt modelId="{EA9733B0-4EC3-4DC3-8995-1CDCED600A1B}" type="parTrans" cxnId="{E99B57D6-CD6B-4738-B915-464FB24BAC74}">
      <dgm:prSet/>
      <dgm:spPr/>
      <dgm:t>
        <a:bodyPr/>
        <a:lstStyle/>
        <a:p>
          <a:endParaRPr lang="en-US"/>
        </a:p>
      </dgm:t>
    </dgm:pt>
    <dgm:pt modelId="{78064BF6-AB7C-461B-BCAE-ADC875576E3B}" type="sibTrans" cxnId="{E99B57D6-CD6B-4738-B915-464FB24BAC74}">
      <dgm:prSet/>
      <dgm:spPr/>
      <dgm:t>
        <a:bodyPr/>
        <a:lstStyle/>
        <a:p>
          <a:endParaRPr lang="en-US"/>
        </a:p>
      </dgm:t>
    </dgm:pt>
    <dgm:pt modelId="{92FC8821-9EE4-4A45-8EE3-4901B196EAFB}">
      <dgm:prSet phldrT="[Text]" custScaleX="155169" custScaleY="151961" custLinFactNeighborX="-1098" custLinFactNeighborY="-24161"/>
      <dgm:spPr/>
      <dgm:t>
        <a:bodyPr/>
        <a:lstStyle/>
        <a:p>
          <a:endParaRPr lang="en-US"/>
        </a:p>
      </dgm:t>
    </dgm:pt>
    <dgm:pt modelId="{79DDB8D8-35D0-4D2D-A9BB-6072828C8500}" type="parTrans" cxnId="{36DA4139-FD06-469E-A7EE-1DA505A2DE31}">
      <dgm:prSet/>
      <dgm:spPr/>
      <dgm:t>
        <a:bodyPr/>
        <a:lstStyle/>
        <a:p>
          <a:endParaRPr lang="en-US"/>
        </a:p>
      </dgm:t>
    </dgm:pt>
    <dgm:pt modelId="{B2F5DFC8-E155-435C-89AD-A9A5F97D4B75}" type="sibTrans" cxnId="{36DA4139-FD06-469E-A7EE-1DA505A2DE31}">
      <dgm:prSet/>
      <dgm:spPr/>
      <dgm:t>
        <a:bodyPr/>
        <a:lstStyle/>
        <a:p>
          <a:endParaRPr lang="en-US"/>
        </a:p>
      </dgm:t>
    </dgm:pt>
    <dgm:pt modelId="{B46C7C62-F672-4DFF-A5CF-3DF2DF7F258E}">
      <dgm:prSet phldrT="[Text]" custT="1"/>
      <dgm:spPr>
        <a:solidFill>
          <a:schemeClr val="dk2">
            <a:hueOff val="0"/>
            <a:satOff val="0"/>
            <a:lumOff val="0"/>
            <a:alpha val="53000"/>
          </a:schemeClr>
        </a:solidFill>
      </dgm:spPr>
      <dgm:t>
        <a:bodyPr/>
        <a:lstStyle/>
        <a:p>
          <a:r>
            <a:rPr lang="en-US" sz="2400" dirty="0" smtClean="0"/>
            <a:t>Flipped Classroom</a:t>
          </a:r>
          <a:endParaRPr lang="en-US" sz="2400" dirty="0"/>
        </a:p>
      </dgm:t>
    </dgm:pt>
    <dgm:pt modelId="{6A0519FD-E4DA-427C-9230-6ACEBAB8E1B6}" type="parTrans" cxnId="{C9582632-BB04-42AE-88F0-98F929504558}">
      <dgm:prSet/>
      <dgm:spPr/>
      <dgm:t>
        <a:bodyPr/>
        <a:lstStyle/>
        <a:p>
          <a:endParaRPr lang="en-US"/>
        </a:p>
      </dgm:t>
    </dgm:pt>
    <dgm:pt modelId="{8BC66026-0FED-46C1-8DC2-DC5CB543CFD2}" type="sibTrans" cxnId="{C9582632-BB04-42AE-88F0-98F929504558}">
      <dgm:prSet/>
      <dgm:spPr/>
      <dgm:t>
        <a:bodyPr/>
        <a:lstStyle/>
        <a:p>
          <a:endParaRPr lang="en-US"/>
        </a:p>
      </dgm:t>
    </dgm:pt>
    <dgm:pt modelId="{31C5B2BF-3916-4FA7-BF00-156FD852D6C8}">
      <dgm:prSet phldrT="[Text]" custT="1"/>
      <dgm:spPr>
        <a:solidFill>
          <a:schemeClr val="dk2">
            <a:hueOff val="0"/>
            <a:satOff val="0"/>
            <a:lumOff val="0"/>
            <a:alpha val="53000"/>
          </a:schemeClr>
        </a:solidFill>
      </dgm:spPr>
      <dgm:t>
        <a:bodyPr/>
        <a:lstStyle/>
        <a:p>
          <a:r>
            <a:rPr lang="en-US" sz="1800" dirty="0" smtClean="0"/>
            <a:t>Peer Advising and Outreach</a:t>
          </a:r>
          <a:endParaRPr lang="en-US" sz="1800" dirty="0"/>
        </a:p>
      </dgm:t>
    </dgm:pt>
    <dgm:pt modelId="{FA45EF38-9504-4541-80C8-6A1A8B5FFAE6}" type="parTrans" cxnId="{18525027-5896-439F-8AE1-CC824F979CD1}">
      <dgm:prSet/>
      <dgm:spPr/>
      <dgm:t>
        <a:bodyPr/>
        <a:lstStyle/>
        <a:p>
          <a:endParaRPr lang="en-US"/>
        </a:p>
      </dgm:t>
    </dgm:pt>
    <dgm:pt modelId="{B3527C46-BFB8-45CD-8050-3D21CE6745AD}" type="sibTrans" cxnId="{18525027-5896-439F-8AE1-CC824F979CD1}">
      <dgm:prSet/>
      <dgm:spPr/>
      <dgm:t>
        <a:bodyPr/>
        <a:lstStyle/>
        <a:p>
          <a:endParaRPr lang="en-US"/>
        </a:p>
      </dgm:t>
    </dgm:pt>
    <dgm:pt modelId="{CC51718D-4694-4B79-AEEC-FC62FCDAD19A}">
      <dgm:prSet phldrT="[Text]"/>
      <dgm:spPr>
        <a:solidFill>
          <a:schemeClr val="dk2">
            <a:hueOff val="0"/>
            <a:satOff val="0"/>
            <a:lumOff val="0"/>
            <a:alpha val="53000"/>
          </a:schemeClr>
        </a:solidFill>
      </dgm:spPr>
      <dgm:t>
        <a:bodyPr/>
        <a:lstStyle/>
        <a:p>
          <a:r>
            <a:rPr lang="en-US" dirty="0" smtClean="0"/>
            <a:t>BioFIT/ SciFIT</a:t>
          </a:r>
        </a:p>
        <a:p>
          <a:r>
            <a:rPr lang="en-US" dirty="0" smtClean="0"/>
            <a:t>Bootcamp</a:t>
          </a:r>
          <a:endParaRPr lang="en-US" dirty="0"/>
        </a:p>
      </dgm:t>
    </dgm:pt>
    <dgm:pt modelId="{ADDF9111-1A69-4683-AA57-9E33060F1517}" type="parTrans" cxnId="{EE2FCCFE-A928-4281-B9FE-3013D62075ED}">
      <dgm:prSet/>
      <dgm:spPr/>
      <dgm:t>
        <a:bodyPr/>
        <a:lstStyle/>
        <a:p>
          <a:endParaRPr lang="en-US"/>
        </a:p>
      </dgm:t>
    </dgm:pt>
    <dgm:pt modelId="{4E195D26-D569-4A53-B662-690A307F0145}" type="sibTrans" cxnId="{EE2FCCFE-A928-4281-B9FE-3013D62075ED}">
      <dgm:prSet/>
      <dgm:spPr/>
      <dgm:t>
        <a:bodyPr/>
        <a:lstStyle/>
        <a:p>
          <a:endParaRPr lang="en-US"/>
        </a:p>
      </dgm:t>
    </dgm:pt>
    <dgm:pt modelId="{571A9C1C-FB60-48DA-976A-DE160AEC2978}" type="pres">
      <dgm:prSet presAssocID="{A4BD8C49-CBBC-4D56-9A2E-93BA52C47A9D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FFD503B9-D878-4706-9CC5-27DC756806A5}" type="pres">
      <dgm:prSet presAssocID="{2A8683C6-49D1-47EC-89E3-9D51A01D61AE}" presName="Parent" presStyleLbl="node0" presStyleIdx="0" presStyleCnt="1" custScaleX="116701" custScaleY="80131" custLinFactNeighborX="17988" custLinFactNeighborY="20810">
        <dgm:presLayoutVars>
          <dgm:chMax val="5"/>
          <dgm:chPref val="5"/>
        </dgm:presLayoutVars>
      </dgm:prSet>
      <dgm:spPr/>
      <dgm:t>
        <a:bodyPr/>
        <a:lstStyle/>
        <a:p>
          <a:endParaRPr lang="en-US"/>
        </a:p>
      </dgm:t>
    </dgm:pt>
    <dgm:pt modelId="{1B92AB62-1485-417C-A8FC-2CC34035555E}" type="pres">
      <dgm:prSet presAssocID="{2A8683C6-49D1-47EC-89E3-9D51A01D61AE}" presName="Accent1" presStyleLbl="node1" presStyleIdx="0" presStyleCnt="17" custLinFactX="-100000" custLinFactNeighborX="-106967" custLinFactNeighborY="-8966"/>
      <dgm:spPr/>
    </dgm:pt>
    <dgm:pt modelId="{0AC8383C-A66F-40A4-B541-C343CE4FEE2D}" type="pres">
      <dgm:prSet presAssocID="{2A8683C6-49D1-47EC-89E3-9D51A01D61AE}" presName="Accent2" presStyleLbl="node1" presStyleIdx="1" presStyleCnt="17" custLinFactX="-300000" custLinFactY="-600000" custLinFactNeighborX="-364778" custLinFactNeighborY="-604209"/>
      <dgm:spPr/>
    </dgm:pt>
    <dgm:pt modelId="{824C6DAC-E2F4-4A5E-BA4D-1358E94BC65B}" type="pres">
      <dgm:prSet presAssocID="{2A8683C6-49D1-47EC-89E3-9D51A01D61AE}" presName="Accent3" presStyleLbl="node1" presStyleIdx="2" presStyleCnt="17" custLinFactX="200000" custLinFactY="57160" custLinFactNeighborX="232499" custLinFactNeighborY="100000"/>
      <dgm:spPr/>
    </dgm:pt>
    <dgm:pt modelId="{1745BFC2-D10B-4E0E-8623-016ABCDE9EF7}" type="pres">
      <dgm:prSet presAssocID="{2A8683C6-49D1-47EC-89E3-9D51A01D61AE}" presName="Accent4" presStyleLbl="node1" presStyleIdx="3" presStyleCnt="17" custLinFactX="400000" custLinFactY="-400000" custLinFactNeighborX="411110" custLinFactNeighborY="-460318"/>
      <dgm:spPr/>
    </dgm:pt>
    <dgm:pt modelId="{4E8CF9AC-5C5E-432D-88AE-BD3262E340EB}" type="pres">
      <dgm:prSet presAssocID="{2A8683C6-49D1-47EC-89E3-9D51A01D61AE}" presName="Accent5" presStyleLbl="node1" presStyleIdx="4" presStyleCnt="17" custLinFactX="89241" custLinFactNeighborX="100000" custLinFactNeighborY="5577"/>
      <dgm:spPr/>
    </dgm:pt>
    <dgm:pt modelId="{C7AF61F1-D8DD-4395-B59E-9C844ECA8628}" type="pres">
      <dgm:prSet presAssocID="{2A8683C6-49D1-47EC-89E3-9D51A01D61AE}" presName="Accent6" presStyleLbl="node1" presStyleIdx="5" presStyleCnt="17" custLinFactX="-145362" custLinFactY="420628" custLinFactNeighborX="-200000" custLinFactNeighborY="500000"/>
      <dgm:spPr/>
    </dgm:pt>
    <dgm:pt modelId="{71C100FC-6D39-4EE2-B610-C9D9BB21D9B6}" type="pres">
      <dgm:prSet presAssocID="{6DC34E9A-41EF-43EF-9E79-F44D501A7A76}" presName="Child1" presStyleLbl="node1" presStyleIdx="6" presStyleCnt="17" custScaleX="132592" custScaleY="122903" custLinFactX="138517" custLinFactNeighborX="200000" custLinFactNeighborY="-21769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8F430732-31AA-4C2A-B2E3-CAF097DA4448}" type="pres">
      <dgm:prSet presAssocID="{6DC34E9A-41EF-43EF-9E79-F44D501A7A76}" presName="Accent7" presStyleCnt="0"/>
      <dgm:spPr/>
    </dgm:pt>
    <dgm:pt modelId="{115302FF-60D4-4D60-B9C9-6DA45717A290}" type="pres">
      <dgm:prSet presAssocID="{6DC34E9A-41EF-43EF-9E79-F44D501A7A76}" presName="AccentHold1" presStyleLbl="node1" presStyleIdx="7" presStyleCnt="17" custLinFactX="100000" custLinFactY="-25286" custLinFactNeighborX="133765" custLinFactNeighborY="-100000"/>
      <dgm:spPr/>
    </dgm:pt>
    <dgm:pt modelId="{025F2A6F-C591-4275-9885-50C570708BC1}" type="pres">
      <dgm:prSet presAssocID="{6DC34E9A-41EF-43EF-9E79-F44D501A7A76}" presName="Accent8" presStyleCnt="0"/>
      <dgm:spPr/>
    </dgm:pt>
    <dgm:pt modelId="{352D2270-4ACC-49FE-8281-C37BF6F343F6}" type="pres">
      <dgm:prSet presAssocID="{6DC34E9A-41EF-43EF-9E79-F44D501A7A76}" presName="AccentHold2" presStyleLbl="node1" presStyleIdx="8" presStyleCnt="17" custLinFactY="-58196" custLinFactNeighborX="-13407" custLinFactNeighborY="-100000"/>
      <dgm:spPr/>
      <dgm:t>
        <a:bodyPr/>
        <a:lstStyle/>
        <a:p>
          <a:endParaRPr lang="en-US"/>
        </a:p>
      </dgm:t>
    </dgm:pt>
    <dgm:pt modelId="{DDEA3996-E670-4E18-8ED0-A3F4EAAAF103}" type="pres">
      <dgm:prSet presAssocID="{B46C7C62-F672-4DFF-A5CF-3DF2DF7F258E}" presName="Child2" presStyleLbl="node1" presStyleIdx="9" presStyleCnt="17" custScaleX="132592" custScaleY="122903" custLinFactX="-100333" custLinFactNeighborX="-200000" custLinFactNeighborY="2303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8C06F942-F0EE-45F9-B112-3A3C43D56FD1}" type="pres">
      <dgm:prSet presAssocID="{B46C7C62-F672-4DFF-A5CF-3DF2DF7F258E}" presName="Accent9" presStyleCnt="0"/>
      <dgm:spPr/>
    </dgm:pt>
    <dgm:pt modelId="{E694449C-1D6C-4F23-868F-49A521C0AAD4}" type="pres">
      <dgm:prSet presAssocID="{B46C7C62-F672-4DFF-A5CF-3DF2DF7F258E}" presName="AccentHold1" presStyleLbl="node1" presStyleIdx="10" presStyleCnt="17" custLinFactX="100000" custLinFactY="-169163" custLinFactNeighborX="159359" custLinFactNeighborY="-200000"/>
      <dgm:spPr/>
    </dgm:pt>
    <dgm:pt modelId="{F58837D1-E461-4E39-A6AE-745C3FA2B788}" type="pres">
      <dgm:prSet presAssocID="{B46C7C62-F672-4DFF-A5CF-3DF2DF7F258E}" presName="Accent10" presStyleCnt="0"/>
      <dgm:spPr/>
    </dgm:pt>
    <dgm:pt modelId="{947F127E-5819-4F14-A61E-63435D60A6B5}" type="pres">
      <dgm:prSet presAssocID="{B46C7C62-F672-4DFF-A5CF-3DF2DF7F258E}" presName="AccentHold2" presStyleLbl="node1" presStyleIdx="11" presStyleCnt="17" custLinFactX="39826" custLinFactY="-51906" custLinFactNeighborX="100000" custLinFactNeighborY="-100000"/>
      <dgm:spPr/>
    </dgm:pt>
    <dgm:pt modelId="{A38D81BD-9DFA-4D44-A18E-2FD4190E1D65}" type="pres">
      <dgm:prSet presAssocID="{B46C7C62-F672-4DFF-A5CF-3DF2DF7F258E}" presName="Accent11" presStyleCnt="0"/>
      <dgm:spPr/>
    </dgm:pt>
    <dgm:pt modelId="{05DB2539-7194-4B2B-AA16-D5CFBDD86122}" type="pres">
      <dgm:prSet presAssocID="{B46C7C62-F672-4DFF-A5CF-3DF2DF7F258E}" presName="AccentHold3" presStyleLbl="node1" presStyleIdx="12" presStyleCnt="17" custLinFactY="200000" custLinFactNeighborX="22478" custLinFactNeighborY="299183"/>
      <dgm:spPr/>
    </dgm:pt>
    <dgm:pt modelId="{B3B2D709-660E-4919-8031-59979744F93B}" type="pres">
      <dgm:prSet presAssocID="{31C5B2BF-3916-4FA7-BF00-156FD852D6C8}" presName="Child3" presStyleLbl="node1" presStyleIdx="13" presStyleCnt="17" custScaleX="101566" custScaleY="82798" custLinFactX="-20943" custLinFactNeighborX="-100000" custLinFactNeighborY="8028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382EF6A-F355-43D0-8A44-A51E71575A5E}" type="pres">
      <dgm:prSet presAssocID="{31C5B2BF-3916-4FA7-BF00-156FD852D6C8}" presName="Accent12" presStyleCnt="0"/>
      <dgm:spPr/>
    </dgm:pt>
    <dgm:pt modelId="{209024A7-7ACC-4146-A36D-912EA2821F50}" type="pres">
      <dgm:prSet presAssocID="{31C5B2BF-3916-4FA7-BF00-156FD852D6C8}" presName="AccentHold1" presStyleLbl="node1" presStyleIdx="14" presStyleCnt="17" custLinFactX="267231" custLinFactY="-200000" custLinFactNeighborX="300000" custLinFactNeighborY="-259143"/>
      <dgm:spPr/>
    </dgm:pt>
    <dgm:pt modelId="{E8652F41-2B7A-4606-85AB-376F930D5FD9}" type="pres">
      <dgm:prSet presAssocID="{CC51718D-4694-4B79-AEEC-FC62FCDAD19A}" presName="Child4" presStyleLbl="node1" presStyleIdx="15" presStyleCnt="17" custScaleX="100883" custScaleY="88658" custLinFactNeighborX="-43614" custLinFactNeighborY="-37196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AB849182-9591-40FE-8519-E539E9AE2DAF}" type="pres">
      <dgm:prSet presAssocID="{CC51718D-4694-4B79-AEEC-FC62FCDAD19A}" presName="Accent13" presStyleCnt="0"/>
      <dgm:spPr/>
    </dgm:pt>
    <dgm:pt modelId="{C57B5578-4022-4133-992B-73AF20AF631F}" type="pres">
      <dgm:prSet presAssocID="{CC51718D-4694-4B79-AEEC-FC62FCDAD19A}" presName="AccentHold1" presStyleLbl="node1" presStyleIdx="16" presStyleCnt="17" custLinFactX="599972" custLinFactY="100000" custLinFactNeighborX="600000" custLinFactNeighborY="110507"/>
      <dgm:spPr/>
    </dgm:pt>
  </dgm:ptLst>
  <dgm:cxnLst>
    <dgm:cxn modelId="{24F3815A-6606-4A8D-980B-45A904BC3C9F}" type="presOf" srcId="{2A8683C6-49D1-47EC-89E3-9D51A01D61AE}" destId="{FFD503B9-D878-4706-9CC5-27DC756806A5}" srcOrd="0" destOrd="0" presId="urn:microsoft.com/office/officeart/2009/3/layout/CircleRelationship"/>
    <dgm:cxn modelId="{E99B57D6-CD6B-4738-B915-464FB24BAC74}" srcId="{A4BD8C49-CBBC-4D56-9A2E-93BA52C47A9D}" destId="{F1D51072-5823-4F72-A4E6-D8F726B12673}" srcOrd="1" destOrd="0" parTransId="{EA9733B0-4EC3-4DC3-8995-1CDCED600A1B}" sibTransId="{78064BF6-AB7C-461B-BCAE-ADC875576E3B}"/>
    <dgm:cxn modelId="{5617AED6-4053-4823-BB45-E7AE6C0018D8}" type="presOf" srcId="{A4BD8C49-CBBC-4D56-9A2E-93BA52C47A9D}" destId="{571A9C1C-FB60-48DA-976A-DE160AEC2978}" srcOrd="0" destOrd="0" presId="urn:microsoft.com/office/officeart/2009/3/layout/CircleRelationship"/>
    <dgm:cxn modelId="{534CC345-7662-4B04-B1DA-EF7CD9203A96}" type="presOf" srcId="{31C5B2BF-3916-4FA7-BF00-156FD852D6C8}" destId="{B3B2D709-660E-4919-8031-59979744F93B}" srcOrd="0" destOrd="0" presId="urn:microsoft.com/office/officeart/2009/3/layout/CircleRelationship"/>
    <dgm:cxn modelId="{C9582632-BB04-42AE-88F0-98F929504558}" srcId="{2A8683C6-49D1-47EC-89E3-9D51A01D61AE}" destId="{B46C7C62-F672-4DFF-A5CF-3DF2DF7F258E}" srcOrd="1" destOrd="0" parTransId="{6A0519FD-E4DA-427C-9230-6ACEBAB8E1B6}" sibTransId="{8BC66026-0FED-46C1-8DC2-DC5CB543CFD2}"/>
    <dgm:cxn modelId="{18525027-5896-439F-8AE1-CC824F979CD1}" srcId="{2A8683C6-49D1-47EC-89E3-9D51A01D61AE}" destId="{31C5B2BF-3916-4FA7-BF00-156FD852D6C8}" srcOrd="2" destOrd="0" parTransId="{FA45EF38-9504-4541-80C8-6A1A8B5FFAE6}" sibTransId="{B3527C46-BFB8-45CD-8050-3D21CE6745AD}"/>
    <dgm:cxn modelId="{1C9ED3FA-11FC-4293-9131-AE88161F3162}" srcId="{A4BD8C49-CBBC-4D56-9A2E-93BA52C47A9D}" destId="{2A8683C6-49D1-47EC-89E3-9D51A01D61AE}" srcOrd="0" destOrd="0" parTransId="{734C3FFB-14A1-44A2-826A-5E83A4D8DDB3}" sibTransId="{6850A9E5-4A1B-4ACF-B0B0-2A6B30014346}"/>
    <dgm:cxn modelId="{EE2FCCFE-A928-4281-B9FE-3013D62075ED}" srcId="{2A8683C6-49D1-47EC-89E3-9D51A01D61AE}" destId="{CC51718D-4694-4B79-AEEC-FC62FCDAD19A}" srcOrd="3" destOrd="0" parTransId="{ADDF9111-1A69-4683-AA57-9E33060F1517}" sibTransId="{4E195D26-D569-4A53-B662-690A307F0145}"/>
    <dgm:cxn modelId="{36DA4139-FD06-469E-A7EE-1DA505A2DE31}" srcId="{A4BD8C49-CBBC-4D56-9A2E-93BA52C47A9D}" destId="{92FC8821-9EE4-4A45-8EE3-4901B196EAFB}" srcOrd="2" destOrd="0" parTransId="{79DDB8D8-35D0-4D2D-A9BB-6072828C8500}" sibTransId="{B2F5DFC8-E155-435C-89AD-A9A5F97D4B75}"/>
    <dgm:cxn modelId="{A29DFCA8-1219-4E78-8257-1E936845FFB5}" type="presOf" srcId="{6DC34E9A-41EF-43EF-9E79-F44D501A7A76}" destId="{71C100FC-6D39-4EE2-B610-C9D9BB21D9B6}" srcOrd="0" destOrd="0" presId="urn:microsoft.com/office/officeart/2009/3/layout/CircleRelationship"/>
    <dgm:cxn modelId="{A8C4C1F8-D6A0-4B08-8E06-43DBFA3A7AA1}" srcId="{2A8683C6-49D1-47EC-89E3-9D51A01D61AE}" destId="{6DC34E9A-41EF-43EF-9E79-F44D501A7A76}" srcOrd="0" destOrd="0" parTransId="{F944ACEF-B0CE-44D4-A7B1-F69D88314299}" sibTransId="{14501B8D-4E05-4B58-80BB-B02D982F73E1}"/>
    <dgm:cxn modelId="{4BF7C2FA-26E5-48B6-9F29-F6AD2E0484F2}" type="presOf" srcId="{CC51718D-4694-4B79-AEEC-FC62FCDAD19A}" destId="{E8652F41-2B7A-4606-85AB-376F930D5FD9}" srcOrd="0" destOrd="0" presId="urn:microsoft.com/office/officeart/2009/3/layout/CircleRelationship"/>
    <dgm:cxn modelId="{4881C13A-1DCE-43C5-8013-1D4BE59ED983}" type="presOf" srcId="{B46C7C62-F672-4DFF-A5CF-3DF2DF7F258E}" destId="{DDEA3996-E670-4E18-8ED0-A3F4EAAAF103}" srcOrd="0" destOrd="0" presId="urn:microsoft.com/office/officeart/2009/3/layout/CircleRelationship"/>
    <dgm:cxn modelId="{A3AFD456-4468-475D-B717-A1D45DC214E6}" type="presParOf" srcId="{571A9C1C-FB60-48DA-976A-DE160AEC2978}" destId="{FFD503B9-D878-4706-9CC5-27DC756806A5}" srcOrd="0" destOrd="0" presId="urn:microsoft.com/office/officeart/2009/3/layout/CircleRelationship"/>
    <dgm:cxn modelId="{4E1A5FEE-B28F-42A5-B07D-ECBC5C2D9FB0}" type="presParOf" srcId="{571A9C1C-FB60-48DA-976A-DE160AEC2978}" destId="{1B92AB62-1485-417C-A8FC-2CC34035555E}" srcOrd="1" destOrd="0" presId="urn:microsoft.com/office/officeart/2009/3/layout/CircleRelationship"/>
    <dgm:cxn modelId="{CBFB431B-4344-4F00-B863-E8BDC8A92596}" type="presParOf" srcId="{571A9C1C-FB60-48DA-976A-DE160AEC2978}" destId="{0AC8383C-A66F-40A4-B541-C343CE4FEE2D}" srcOrd="2" destOrd="0" presId="urn:microsoft.com/office/officeart/2009/3/layout/CircleRelationship"/>
    <dgm:cxn modelId="{39FC5808-CF3C-45C4-B9B6-1166870535A9}" type="presParOf" srcId="{571A9C1C-FB60-48DA-976A-DE160AEC2978}" destId="{824C6DAC-E2F4-4A5E-BA4D-1358E94BC65B}" srcOrd="3" destOrd="0" presId="urn:microsoft.com/office/officeart/2009/3/layout/CircleRelationship"/>
    <dgm:cxn modelId="{E5E3908E-BA55-4332-ACBB-E07A7B5B1607}" type="presParOf" srcId="{571A9C1C-FB60-48DA-976A-DE160AEC2978}" destId="{1745BFC2-D10B-4E0E-8623-016ABCDE9EF7}" srcOrd="4" destOrd="0" presId="urn:microsoft.com/office/officeart/2009/3/layout/CircleRelationship"/>
    <dgm:cxn modelId="{B66B9314-5F4D-4BE7-B029-95722B318D14}" type="presParOf" srcId="{571A9C1C-FB60-48DA-976A-DE160AEC2978}" destId="{4E8CF9AC-5C5E-432D-88AE-BD3262E340EB}" srcOrd="5" destOrd="0" presId="urn:microsoft.com/office/officeart/2009/3/layout/CircleRelationship"/>
    <dgm:cxn modelId="{09373A6D-BA64-4930-ACF6-C3E1EB3D3B56}" type="presParOf" srcId="{571A9C1C-FB60-48DA-976A-DE160AEC2978}" destId="{C7AF61F1-D8DD-4395-B59E-9C844ECA8628}" srcOrd="6" destOrd="0" presId="urn:microsoft.com/office/officeart/2009/3/layout/CircleRelationship"/>
    <dgm:cxn modelId="{E416423D-A295-43C2-B981-455A9AA8463E}" type="presParOf" srcId="{571A9C1C-FB60-48DA-976A-DE160AEC2978}" destId="{71C100FC-6D39-4EE2-B610-C9D9BB21D9B6}" srcOrd="7" destOrd="0" presId="urn:microsoft.com/office/officeart/2009/3/layout/CircleRelationship"/>
    <dgm:cxn modelId="{CA4BD590-32F8-46FC-BFC4-200DEFD0D529}" type="presParOf" srcId="{571A9C1C-FB60-48DA-976A-DE160AEC2978}" destId="{8F430732-31AA-4C2A-B2E3-CAF097DA4448}" srcOrd="8" destOrd="0" presId="urn:microsoft.com/office/officeart/2009/3/layout/CircleRelationship"/>
    <dgm:cxn modelId="{0FB1EF40-CDB9-4E79-A4CC-0085A99F207D}" type="presParOf" srcId="{8F430732-31AA-4C2A-B2E3-CAF097DA4448}" destId="{115302FF-60D4-4D60-B9C9-6DA45717A290}" srcOrd="0" destOrd="0" presId="urn:microsoft.com/office/officeart/2009/3/layout/CircleRelationship"/>
    <dgm:cxn modelId="{A37CB444-4446-4599-B67C-AB8225D18FFE}" type="presParOf" srcId="{571A9C1C-FB60-48DA-976A-DE160AEC2978}" destId="{025F2A6F-C591-4275-9885-50C570708BC1}" srcOrd="9" destOrd="0" presId="urn:microsoft.com/office/officeart/2009/3/layout/CircleRelationship"/>
    <dgm:cxn modelId="{F408D21D-4ED1-451B-849B-898F43203ECB}" type="presParOf" srcId="{025F2A6F-C591-4275-9885-50C570708BC1}" destId="{352D2270-4ACC-49FE-8281-C37BF6F343F6}" srcOrd="0" destOrd="0" presId="urn:microsoft.com/office/officeart/2009/3/layout/CircleRelationship"/>
    <dgm:cxn modelId="{1DF5AE41-D140-4604-8014-B0D7B5BF5177}" type="presParOf" srcId="{571A9C1C-FB60-48DA-976A-DE160AEC2978}" destId="{DDEA3996-E670-4E18-8ED0-A3F4EAAAF103}" srcOrd="10" destOrd="0" presId="urn:microsoft.com/office/officeart/2009/3/layout/CircleRelationship"/>
    <dgm:cxn modelId="{8DF688C1-1306-47B5-98A8-CFC525C5C31D}" type="presParOf" srcId="{571A9C1C-FB60-48DA-976A-DE160AEC2978}" destId="{8C06F942-F0EE-45F9-B112-3A3C43D56FD1}" srcOrd="11" destOrd="0" presId="urn:microsoft.com/office/officeart/2009/3/layout/CircleRelationship"/>
    <dgm:cxn modelId="{AAB01F06-9BBA-487D-B253-7E699EC18C26}" type="presParOf" srcId="{8C06F942-F0EE-45F9-B112-3A3C43D56FD1}" destId="{E694449C-1D6C-4F23-868F-49A521C0AAD4}" srcOrd="0" destOrd="0" presId="urn:microsoft.com/office/officeart/2009/3/layout/CircleRelationship"/>
    <dgm:cxn modelId="{3B524233-B667-4E25-BC1D-A438DAA8AA12}" type="presParOf" srcId="{571A9C1C-FB60-48DA-976A-DE160AEC2978}" destId="{F58837D1-E461-4E39-A6AE-745C3FA2B788}" srcOrd="12" destOrd="0" presId="urn:microsoft.com/office/officeart/2009/3/layout/CircleRelationship"/>
    <dgm:cxn modelId="{50595584-6A8B-4B9D-AF79-8048FB1B8A24}" type="presParOf" srcId="{F58837D1-E461-4E39-A6AE-745C3FA2B788}" destId="{947F127E-5819-4F14-A61E-63435D60A6B5}" srcOrd="0" destOrd="0" presId="urn:microsoft.com/office/officeart/2009/3/layout/CircleRelationship"/>
    <dgm:cxn modelId="{B3E8889F-82D5-4AF6-B52D-DD325993EFA3}" type="presParOf" srcId="{571A9C1C-FB60-48DA-976A-DE160AEC2978}" destId="{A38D81BD-9DFA-4D44-A18E-2FD4190E1D65}" srcOrd="13" destOrd="0" presId="urn:microsoft.com/office/officeart/2009/3/layout/CircleRelationship"/>
    <dgm:cxn modelId="{A5610D97-92EA-4DA5-A34B-D4B4FBF35204}" type="presParOf" srcId="{A38D81BD-9DFA-4D44-A18E-2FD4190E1D65}" destId="{05DB2539-7194-4B2B-AA16-D5CFBDD86122}" srcOrd="0" destOrd="0" presId="urn:microsoft.com/office/officeart/2009/3/layout/CircleRelationship"/>
    <dgm:cxn modelId="{8FC497A9-D5C8-484B-8EB8-A197018072AE}" type="presParOf" srcId="{571A9C1C-FB60-48DA-976A-DE160AEC2978}" destId="{B3B2D709-660E-4919-8031-59979744F93B}" srcOrd="14" destOrd="0" presId="urn:microsoft.com/office/officeart/2009/3/layout/CircleRelationship"/>
    <dgm:cxn modelId="{77FC5218-6AB7-4B73-B3D0-42D6B4FB786A}" type="presParOf" srcId="{571A9C1C-FB60-48DA-976A-DE160AEC2978}" destId="{5382EF6A-F355-43D0-8A44-A51E71575A5E}" srcOrd="15" destOrd="0" presId="urn:microsoft.com/office/officeart/2009/3/layout/CircleRelationship"/>
    <dgm:cxn modelId="{771CA705-9488-40CB-9758-5DC726C3571E}" type="presParOf" srcId="{5382EF6A-F355-43D0-8A44-A51E71575A5E}" destId="{209024A7-7ACC-4146-A36D-912EA2821F50}" srcOrd="0" destOrd="0" presId="urn:microsoft.com/office/officeart/2009/3/layout/CircleRelationship"/>
    <dgm:cxn modelId="{15B64C57-6090-4596-BDA7-39D33DDC01F9}" type="presParOf" srcId="{571A9C1C-FB60-48DA-976A-DE160AEC2978}" destId="{E8652F41-2B7A-4606-85AB-376F930D5FD9}" srcOrd="16" destOrd="0" presId="urn:microsoft.com/office/officeart/2009/3/layout/CircleRelationship"/>
    <dgm:cxn modelId="{A7A1CEED-D698-46C0-9172-B0B320B09CE9}" type="presParOf" srcId="{571A9C1C-FB60-48DA-976A-DE160AEC2978}" destId="{AB849182-9591-40FE-8519-E539E9AE2DAF}" srcOrd="17" destOrd="0" presId="urn:microsoft.com/office/officeart/2009/3/layout/CircleRelationship"/>
    <dgm:cxn modelId="{2A444781-DB74-45C3-B670-6ABE96FBC225}" type="presParOf" srcId="{AB849182-9591-40FE-8519-E539E9AE2DAF}" destId="{C57B5578-4022-4133-992B-73AF20AF631F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503B9-D878-4706-9CC5-27DC756806A5}">
      <dsp:nvSpPr>
        <dsp:cNvPr id="0" name=""/>
        <dsp:cNvSpPr/>
      </dsp:nvSpPr>
      <dsp:spPr>
        <a:xfrm>
          <a:off x="1812373" y="1680364"/>
          <a:ext cx="4601928" cy="3160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unlocking       a community of learners….</a:t>
          </a:r>
          <a:endParaRPr lang="en-US" sz="44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86310" y="2143138"/>
        <a:ext cx="3254054" cy="2234468"/>
      </dsp:txXfrm>
    </dsp:sp>
    <dsp:sp modelId="{1B92AB62-1485-417C-A8FC-2CC34035555E}">
      <dsp:nvSpPr>
        <dsp:cNvPr id="0" name=""/>
        <dsp:cNvSpPr/>
      </dsp:nvSpPr>
      <dsp:spPr>
        <a:xfrm>
          <a:off x="2775287" y="248555"/>
          <a:ext cx="438419" cy="43889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C8383C-A66F-40A4-B541-C343CE4FEE2D}">
      <dsp:nvSpPr>
        <dsp:cNvPr id="0" name=""/>
        <dsp:cNvSpPr/>
      </dsp:nvSpPr>
      <dsp:spPr>
        <a:xfrm>
          <a:off x="531568" y="292773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4C6DAC-E2F4-4A5E-BA4D-1358E94BC65B}">
      <dsp:nvSpPr>
        <dsp:cNvPr id="0" name=""/>
        <dsp:cNvSpPr/>
      </dsp:nvSpPr>
      <dsp:spPr>
        <a:xfrm>
          <a:off x="7004565" y="2567480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45BFC2-D10B-4E0E-8623-016ABCDE9EF7}">
      <dsp:nvSpPr>
        <dsp:cNvPr id="0" name=""/>
        <dsp:cNvSpPr/>
      </dsp:nvSpPr>
      <dsp:spPr>
        <a:xfrm>
          <a:off x="7650502" y="680338"/>
          <a:ext cx="438419" cy="43889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8CF9AC-5C5E-432D-88AE-BD3262E340EB}">
      <dsp:nvSpPr>
        <dsp:cNvPr id="0" name=""/>
        <dsp:cNvSpPr/>
      </dsp:nvSpPr>
      <dsp:spPr>
        <a:xfrm>
          <a:off x="3335427" y="928664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AF61F1-D8DD-4395-B59E-9C844ECA8628}">
      <dsp:nvSpPr>
        <dsp:cNvPr id="0" name=""/>
        <dsp:cNvSpPr/>
      </dsp:nvSpPr>
      <dsp:spPr>
        <a:xfrm>
          <a:off x="635353" y="5654865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C100FC-6D39-4EE2-B610-C9D9BB21D9B6}">
      <dsp:nvSpPr>
        <dsp:cNvPr id="0" name=""/>
        <dsp:cNvSpPr/>
      </dsp:nvSpPr>
      <dsp:spPr>
        <a:xfrm>
          <a:off x="5365506" y="646635"/>
          <a:ext cx="2125747" cy="1970373"/>
        </a:xfrm>
        <a:prstGeom prst="ellipse">
          <a:avLst/>
        </a:prstGeom>
        <a:solidFill>
          <a:schemeClr val="dk2">
            <a:hueOff val="0"/>
            <a:satOff val="0"/>
            <a:lumOff val="0"/>
            <a:alpha val="53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Biology Discussion Groups</a:t>
          </a:r>
          <a:endParaRPr lang="en-US" sz="2400" kern="1200" dirty="0"/>
        </a:p>
      </dsp:txBody>
      <dsp:txXfrm>
        <a:off x="5676814" y="935189"/>
        <a:ext cx="1503131" cy="1393265"/>
      </dsp:txXfrm>
    </dsp:sp>
    <dsp:sp modelId="{115302FF-60D4-4D60-B9C9-6DA45717A290}">
      <dsp:nvSpPr>
        <dsp:cNvPr id="0" name=""/>
        <dsp:cNvSpPr/>
      </dsp:nvSpPr>
      <dsp:spPr>
        <a:xfrm>
          <a:off x="4264269" y="375195"/>
          <a:ext cx="438419" cy="43889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2D2270-4ACC-49FE-8281-C37BF6F343F6}">
      <dsp:nvSpPr>
        <dsp:cNvPr id="0" name=""/>
        <dsp:cNvSpPr/>
      </dsp:nvSpPr>
      <dsp:spPr>
        <a:xfrm>
          <a:off x="244564" y="1997304"/>
          <a:ext cx="792714" cy="79306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EA3996-E670-4E18-8ED0-A3F4EAAAF103}">
      <dsp:nvSpPr>
        <dsp:cNvPr id="0" name=""/>
        <dsp:cNvSpPr/>
      </dsp:nvSpPr>
      <dsp:spPr>
        <a:xfrm>
          <a:off x="704664" y="610677"/>
          <a:ext cx="2125747" cy="1970373"/>
        </a:xfrm>
        <a:prstGeom prst="ellipse">
          <a:avLst/>
        </a:prstGeom>
        <a:solidFill>
          <a:schemeClr val="dk2">
            <a:hueOff val="0"/>
            <a:satOff val="0"/>
            <a:lumOff val="0"/>
            <a:alpha val="53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Flipped Classroom</a:t>
          </a:r>
          <a:endParaRPr lang="en-US" sz="2400" kern="1200" dirty="0"/>
        </a:p>
      </dsp:txBody>
      <dsp:txXfrm>
        <a:off x="1015972" y="899231"/>
        <a:ext cx="1503131" cy="1393265"/>
      </dsp:txXfrm>
    </dsp:sp>
    <dsp:sp modelId="{E694449C-1D6C-4F23-868F-49A521C0AAD4}">
      <dsp:nvSpPr>
        <dsp:cNvPr id="0" name=""/>
        <dsp:cNvSpPr/>
      </dsp:nvSpPr>
      <dsp:spPr>
        <a:xfrm>
          <a:off x="6202148" y="0"/>
          <a:ext cx="438419" cy="43889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47F127E-5819-4F14-A61E-63435D60A6B5}">
      <dsp:nvSpPr>
        <dsp:cNvPr id="0" name=""/>
        <dsp:cNvSpPr/>
      </dsp:nvSpPr>
      <dsp:spPr>
        <a:xfrm>
          <a:off x="493626" y="3712980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DB2539-7194-4B2B-AA16-D5CFBDD86122}">
      <dsp:nvSpPr>
        <dsp:cNvPr id="0" name=""/>
        <dsp:cNvSpPr/>
      </dsp:nvSpPr>
      <dsp:spPr>
        <a:xfrm>
          <a:off x="3288205" y="5329047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B2D709-660E-4919-8031-59979744F93B}">
      <dsp:nvSpPr>
        <dsp:cNvPr id="0" name=""/>
        <dsp:cNvSpPr/>
      </dsp:nvSpPr>
      <dsp:spPr>
        <a:xfrm>
          <a:off x="4583283" y="4620979"/>
          <a:ext cx="1628330" cy="1327412"/>
        </a:xfrm>
        <a:prstGeom prst="ellipse">
          <a:avLst/>
        </a:prstGeom>
        <a:solidFill>
          <a:schemeClr val="dk2">
            <a:hueOff val="0"/>
            <a:satOff val="0"/>
            <a:lumOff val="0"/>
            <a:alpha val="53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Peer Advising and Outreach</a:t>
          </a:r>
          <a:endParaRPr lang="en-US" sz="1800" kern="1200" dirty="0"/>
        </a:p>
      </dsp:txBody>
      <dsp:txXfrm>
        <a:off x="4821746" y="4815374"/>
        <a:ext cx="1151404" cy="938622"/>
      </dsp:txXfrm>
    </dsp:sp>
    <dsp:sp modelId="{209024A7-7ACC-4146-A36D-912EA2821F50}">
      <dsp:nvSpPr>
        <dsp:cNvPr id="0" name=""/>
        <dsp:cNvSpPr/>
      </dsp:nvSpPr>
      <dsp:spPr>
        <a:xfrm>
          <a:off x="7771027" y="1681437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652F41-2B7A-4606-85AB-376F930D5FD9}">
      <dsp:nvSpPr>
        <dsp:cNvPr id="0" name=""/>
        <dsp:cNvSpPr/>
      </dsp:nvSpPr>
      <dsp:spPr>
        <a:xfrm>
          <a:off x="1226728" y="4062586"/>
          <a:ext cx="1617380" cy="1421359"/>
        </a:xfrm>
        <a:prstGeom prst="ellipse">
          <a:avLst/>
        </a:prstGeom>
        <a:solidFill>
          <a:schemeClr val="dk2">
            <a:hueOff val="0"/>
            <a:satOff val="0"/>
            <a:lumOff val="0"/>
            <a:alpha val="53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BioFIT/ SciFIT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Bootcamp</a:t>
          </a:r>
          <a:endParaRPr lang="en-US" sz="1800" kern="1200" dirty="0"/>
        </a:p>
      </dsp:txBody>
      <dsp:txXfrm>
        <a:off x="1463588" y="4270739"/>
        <a:ext cx="1143660" cy="1005053"/>
      </dsp:txXfrm>
    </dsp:sp>
    <dsp:sp modelId="{C57B5578-4022-4133-992B-73AF20AF631F}">
      <dsp:nvSpPr>
        <dsp:cNvPr id="0" name=""/>
        <dsp:cNvSpPr/>
      </dsp:nvSpPr>
      <dsp:spPr>
        <a:xfrm>
          <a:off x="7179422" y="5182641"/>
          <a:ext cx="317894" cy="31769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184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805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049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22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93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2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3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849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497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93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87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B5A4A-FF1F-4747-AD03-9E2351FAF5EB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E938E-5557-425C-A1C1-05AAE5B4AD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82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image" Target="../media/image2.png"/><Relationship Id="rId21" Type="http://schemas.openxmlformats.org/officeDocument/2006/relationships/image" Target="../media/image19.jpeg"/><Relationship Id="rId7" Type="http://schemas.openxmlformats.org/officeDocument/2006/relationships/hyperlink" Target="http://www.linkedin.com/" TargetMode="External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image" Target="../media/image1.png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11" Type="http://schemas.openxmlformats.org/officeDocument/2006/relationships/image" Target="../media/image9.jpeg"/><Relationship Id="rId24" Type="http://schemas.openxmlformats.org/officeDocument/2006/relationships/image" Target="../media/image22.jpeg"/><Relationship Id="rId5" Type="http://schemas.openxmlformats.org/officeDocument/2006/relationships/image" Target="../media/image4.png"/><Relationship Id="rId15" Type="http://schemas.openxmlformats.org/officeDocument/2006/relationships/image" Target="../media/image13.jpeg"/><Relationship Id="rId23" Type="http://schemas.openxmlformats.org/officeDocument/2006/relationships/image" Target="../media/image21.jpeg"/><Relationship Id="rId10" Type="http://schemas.openxmlformats.org/officeDocument/2006/relationships/image" Target="../media/image8.png"/><Relationship Id="rId19" Type="http://schemas.openxmlformats.org/officeDocument/2006/relationships/image" Target="../media/image17.jpe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2.jpeg"/><Relationship Id="rId2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4.png"/><Relationship Id="rId12" Type="http://schemas.openxmlformats.org/officeDocument/2006/relationships/image" Target="../media/image4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0" Type="http://schemas.openxmlformats.org/officeDocument/2006/relationships/image" Target="../media/image39.png"/><Relationship Id="rId4" Type="http://schemas.openxmlformats.org/officeDocument/2006/relationships/image" Target="../media/image34.jpe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2.warwick.ac.uk/fac/soc/al/research/conferences/wpgc2009/location/ramphal_bldg/ram05.jpg?maxWidth=413&amp;maxHeight=2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4"/>
          <a:stretch/>
        </p:blipFill>
        <p:spPr bwMode="auto">
          <a:xfrm>
            <a:off x="110985" y="1678601"/>
            <a:ext cx="8557718" cy="4769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945" y="5002383"/>
            <a:ext cx="565941" cy="815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207" y="5002383"/>
            <a:ext cx="565941" cy="815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843" y="5002383"/>
            <a:ext cx="565941" cy="815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763" y="2300415"/>
            <a:ext cx="1617782" cy="148176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888" y="6541477"/>
            <a:ext cx="1956112" cy="316523"/>
          </a:xfrm>
          <a:prstGeom prst="rect">
            <a:avLst/>
          </a:prstGeom>
        </p:spPr>
      </p:pic>
      <p:grpSp>
        <p:nvGrpSpPr>
          <p:cNvPr id="49" name="Group 48"/>
          <p:cNvGrpSpPr/>
          <p:nvPr/>
        </p:nvGrpSpPr>
        <p:grpSpPr>
          <a:xfrm>
            <a:off x="6735417" y="160910"/>
            <a:ext cx="2136825" cy="1526785"/>
            <a:chOff x="5478921" y="178922"/>
            <a:chExt cx="2136825" cy="1526785"/>
          </a:xfrm>
        </p:grpSpPr>
        <p:pic>
          <p:nvPicPr>
            <p:cNvPr id="50" name="Picture 49" descr="https://media.licdn.com/mpr/mpr/p/3/005/071/2cf/08db02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8921" y="178922"/>
              <a:ext cx="2136825" cy="1526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Rectangle 50"/>
            <p:cNvSpPr/>
            <p:nvPr/>
          </p:nvSpPr>
          <p:spPr>
            <a:xfrm>
              <a:off x="6329939" y="1456716"/>
              <a:ext cx="115768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hlinkClick r:id="rId7"/>
                </a:rPr>
                <a:t>www.linkedin.com</a:t>
              </a:r>
              <a:endParaRPr lang="en-US" sz="1000" dirty="0"/>
            </a:p>
          </p:txBody>
        </p:sp>
      </p:grpSp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45" y="4949715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519" y="4656546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555" y="4424133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538" y="4577078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091" y="4494456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562" y="4342071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315" y="4269719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2" y="4330873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088" y="4599396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058" y="4509224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289" y="4429756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046" y="4576448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602" y="5127180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54" y="4342071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628" y="4401797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837" y="5122188"/>
            <a:ext cx="258264" cy="372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232" y="4948514"/>
            <a:ext cx="258264" cy="372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93774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Introductory Biology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766" y="3425536"/>
            <a:ext cx="1076296" cy="1076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52" y="3425537"/>
            <a:ext cx="1038911" cy="1076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Cloud Callout 5"/>
          <p:cNvSpPr/>
          <p:nvPr/>
        </p:nvSpPr>
        <p:spPr>
          <a:xfrm>
            <a:off x="6365562" y="3223574"/>
            <a:ext cx="2376775" cy="737494"/>
          </a:xfrm>
          <a:prstGeom prst="cloudCallout">
            <a:avLst>
              <a:gd name="adj1" fmla="val -59686"/>
              <a:gd name="adj2" fmla="val 75429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  <a:r>
              <a:rPr lang="en-US" dirty="0" smtClean="0"/>
              <a:t>ndosymbiont theory</a:t>
            </a:r>
            <a:endParaRPr lang="en-US" dirty="0"/>
          </a:p>
        </p:txBody>
      </p:sp>
      <p:sp>
        <p:nvSpPr>
          <p:cNvPr id="32" name="Cloud Callout 31"/>
          <p:cNvSpPr/>
          <p:nvPr/>
        </p:nvSpPr>
        <p:spPr>
          <a:xfrm>
            <a:off x="1770037" y="3343406"/>
            <a:ext cx="1228548" cy="497829"/>
          </a:xfrm>
          <a:prstGeom prst="cloudCallout">
            <a:avLst>
              <a:gd name="adj1" fmla="val 66001"/>
              <a:gd name="adj2" fmla="val 121175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kinase</a:t>
            </a:r>
            <a:endParaRPr lang="en-US" dirty="0"/>
          </a:p>
        </p:txBody>
      </p:sp>
      <p:pic>
        <p:nvPicPr>
          <p:cNvPr id="103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640" y="4295516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91" y="4611330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209" y="5097037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457" y="4538978"/>
            <a:ext cx="204393" cy="29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244" y="4865724"/>
            <a:ext cx="204393" cy="29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2343" y="4810707"/>
            <a:ext cx="422882" cy="463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168" y="4514639"/>
            <a:ext cx="250579" cy="2748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8441" y="5155148"/>
            <a:ext cx="604580" cy="663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9176" y="5138360"/>
            <a:ext cx="619888" cy="679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5301" y="5114431"/>
            <a:ext cx="641706" cy="703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82933" y="5163938"/>
            <a:ext cx="596566" cy="654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7989" y="5857211"/>
            <a:ext cx="701065" cy="557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27904" y="5839320"/>
            <a:ext cx="701065" cy="575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0641" y="5746664"/>
            <a:ext cx="701065" cy="668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5545" y="5140968"/>
            <a:ext cx="617510" cy="677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29" y="4662326"/>
            <a:ext cx="264618" cy="303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14" y="4433529"/>
            <a:ext cx="275127" cy="3154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77" y="4707442"/>
            <a:ext cx="309636" cy="354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883" y="4795859"/>
            <a:ext cx="333597" cy="38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1732" y="5839320"/>
            <a:ext cx="701065" cy="575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Cloud Callout 6"/>
          <p:cNvSpPr/>
          <p:nvPr/>
        </p:nvSpPr>
        <p:spPr>
          <a:xfrm>
            <a:off x="504775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Cloud Callout 34"/>
          <p:cNvSpPr/>
          <p:nvPr/>
        </p:nvSpPr>
        <p:spPr>
          <a:xfrm>
            <a:off x="1584275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Cloud Callout 35"/>
          <p:cNvSpPr/>
          <p:nvPr/>
        </p:nvSpPr>
        <p:spPr>
          <a:xfrm>
            <a:off x="2946350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Cloud Callout 36"/>
          <p:cNvSpPr/>
          <p:nvPr/>
        </p:nvSpPr>
        <p:spPr>
          <a:xfrm>
            <a:off x="3997275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Cloud Callout 37"/>
          <p:cNvSpPr/>
          <p:nvPr/>
        </p:nvSpPr>
        <p:spPr>
          <a:xfrm>
            <a:off x="5086300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Cloud Callout 38"/>
          <p:cNvSpPr/>
          <p:nvPr/>
        </p:nvSpPr>
        <p:spPr>
          <a:xfrm>
            <a:off x="6422975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Cloud Callout 39"/>
          <p:cNvSpPr/>
          <p:nvPr/>
        </p:nvSpPr>
        <p:spPr>
          <a:xfrm>
            <a:off x="7430825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Cloud Callout 40"/>
          <p:cNvSpPr/>
          <p:nvPr/>
        </p:nvSpPr>
        <p:spPr>
          <a:xfrm>
            <a:off x="8407337" y="477757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Cloud Callout 43"/>
          <p:cNvSpPr/>
          <p:nvPr/>
        </p:nvSpPr>
        <p:spPr>
          <a:xfrm>
            <a:off x="5524400" y="551679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Cloud Callout 44"/>
          <p:cNvSpPr/>
          <p:nvPr/>
        </p:nvSpPr>
        <p:spPr>
          <a:xfrm>
            <a:off x="7420977" y="551679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Cloud Callout 42"/>
          <p:cNvSpPr/>
          <p:nvPr/>
        </p:nvSpPr>
        <p:spPr>
          <a:xfrm>
            <a:off x="3883529" y="551679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Cloud Callout 41"/>
          <p:cNvSpPr/>
          <p:nvPr/>
        </p:nvSpPr>
        <p:spPr>
          <a:xfrm>
            <a:off x="2034939" y="5516795"/>
            <a:ext cx="650925" cy="428180"/>
          </a:xfrm>
          <a:prstGeom prst="cloudCallou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91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" grpId="0" animBg="1"/>
      <p:bldP spid="7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4" grpId="0" animBg="1"/>
      <p:bldP spid="45" grpId="0" animBg="1"/>
      <p:bldP spid="43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5608" y="1108072"/>
            <a:ext cx="4255469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Supplemental Instruction (SI)</a:t>
            </a: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Peer-Led Team Learning (PLTL)</a:t>
            </a:r>
          </a:p>
          <a:p>
            <a:pPr algn="ctr"/>
            <a:endParaRPr lang="en-US" sz="2400" b="1" dirty="0"/>
          </a:p>
          <a:p>
            <a:pPr algn="ctr"/>
            <a:endParaRPr lang="en-US" sz="2400" b="1" dirty="0" smtClean="0"/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Optional Discussion Groups</a:t>
            </a:r>
          </a:p>
          <a:p>
            <a:pPr algn="ctr"/>
            <a:endParaRPr lang="en-US" sz="2400" b="1" dirty="0" smtClean="0"/>
          </a:p>
          <a:p>
            <a:pPr algn="ctr"/>
            <a:endParaRPr lang="en-US" sz="2400" b="1" dirty="0"/>
          </a:p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Mandatory Discussion Groups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Peer Mentoring Program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 smtClean="0"/>
              <a:t>Learning Assistant (LA) Program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b="1" dirty="0" smtClean="0"/>
              <a:t>Pedagogy class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1342"/>
            <a:ext cx="7886700" cy="865797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Collaborative Learning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6679219" y="2392378"/>
            <a:ext cx="328245" cy="821599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>
            <a:off x="6679219" y="3791437"/>
            <a:ext cx="328245" cy="606669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 descr="C:\Users\Pamela\AppData\Local\Temp\photo 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9" t="-212" r="2331" b="212"/>
          <a:stretch/>
        </p:blipFill>
        <p:spPr bwMode="auto">
          <a:xfrm rot="5400000">
            <a:off x="1005842" y="1150462"/>
            <a:ext cx="3474720" cy="3461247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9" r="14352" b="11947"/>
          <a:stretch/>
        </p:blipFill>
        <p:spPr bwMode="auto">
          <a:xfrm>
            <a:off x="205954" y="3966020"/>
            <a:ext cx="4369687" cy="2702398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7888" y="6541477"/>
            <a:ext cx="1956112" cy="3165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715607" y="1108072"/>
            <a:ext cx="4255469" cy="53478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2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3468" y="1234483"/>
            <a:ext cx="4964118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Case Studies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Hands-on activities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Review handouts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b="1" dirty="0"/>
              <a:t>w</a:t>
            </a:r>
            <a:r>
              <a:rPr lang="en-US" sz="2000" b="1" dirty="0" smtClean="0"/>
              <a:t>orksheets, fill-in slides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Questions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b="1" dirty="0" smtClean="0"/>
              <a:t>Jeopardy, exam </a:t>
            </a:r>
            <a:r>
              <a:rPr lang="en-US" sz="2000" b="1" dirty="0"/>
              <a:t>r</a:t>
            </a:r>
            <a:r>
              <a:rPr lang="en-US" sz="2000" b="1" dirty="0" smtClean="0"/>
              <a:t>eview, </a:t>
            </a:r>
            <a:r>
              <a:rPr lang="en-US" sz="2000" b="1" dirty="0"/>
              <a:t>m</a:t>
            </a:r>
            <a:r>
              <a:rPr lang="en-US" sz="2000" b="1" dirty="0" smtClean="0"/>
              <a:t>ost </a:t>
            </a:r>
            <a:r>
              <a:rPr lang="en-US" sz="2000" b="1" dirty="0"/>
              <a:t>m</a:t>
            </a:r>
            <a:r>
              <a:rPr lang="en-US" sz="2000" b="1" dirty="0" smtClean="0"/>
              <a:t>issed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1342"/>
            <a:ext cx="7886700" cy="865797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Mandatory Discussion Groups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890998" y="1133497"/>
            <a:ext cx="2919423" cy="2692749"/>
            <a:chOff x="6340320" y="4225886"/>
            <a:chExt cx="2585898" cy="2305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lum contrast="-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0614" y="4915879"/>
              <a:ext cx="773450" cy="91522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5350" y="5498787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410" y="5555264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7440" y="4609568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7652" y="4285819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9242" y="4541415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0320" y="5027753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7625" y="5938488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3281" y="6050914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7969" y="6055042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0758" y="6060679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5919" y="5798382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618" y="5054873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9030" y="4305898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121" y="4225886"/>
              <a:ext cx="410868" cy="47103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pic>
        <p:nvPicPr>
          <p:cNvPr id="2055" name="Picture 7" descr="Galactose Molecular Model K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8" y="4479824"/>
            <a:ext cx="1573249" cy="164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8" y="3830567"/>
            <a:ext cx="2173729" cy="44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727" y="4497555"/>
            <a:ext cx="2462694" cy="173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823" y="4479824"/>
            <a:ext cx="2926373" cy="174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794" y="5303285"/>
            <a:ext cx="724276" cy="924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7888" y="6541477"/>
            <a:ext cx="1956112" cy="31652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3468" y="1133497"/>
            <a:ext cx="4842931" cy="2550054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66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694" y="4031255"/>
            <a:ext cx="236220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271342"/>
            <a:ext cx="7886700" cy="865797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</a:rPr>
              <a:t>Hybrid Class</a:t>
            </a:r>
            <a:endParaRPr lang="en-US" sz="40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0468" y="1053345"/>
            <a:ext cx="2752725" cy="56323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Before Lecture</a:t>
            </a:r>
          </a:p>
          <a:p>
            <a:endParaRPr lang="en-US" sz="2400" u="sng" dirty="0" smtClean="0"/>
          </a:p>
          <a:p>
            <a:endParaRPr lang="en-US" sz="2400" u="sng" dirty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r>
              <a:rPr lang="en-US" sz="2400" u="sng" dirty="0" smtClean="0"/>
              <a:t>During </a:t>
            </a:r>
            <a:r>
              <a:rPr lang="en-US" sz="2400" u="sng" dirty="0"/>
              <a:t>Lecture</a:t>
            </a:r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r>
              <a:rPr lang="en-US" sz="2400" u="sng" dirty="0" smtClean="0"/>
              <a:t>After Lecture</a:t>
            </a:r>
            <a:endParaRPr lang="en-US" sz="2400" u="sng" dirty="0"/>
          </a:p>
        </p:txBody>
      </p:sp>
      <p:pic>
        <p:nvPicPr>
          <p:cNvPr id="19" name="Picture 12" descr="http://assets.pearsonschool.com/prodImages/MasteringBiolog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6" b="28023"/>
          <a:stretch/>
        </p:blipFill>
        <p:spPr bwMode="auto">
          <a:xfrm>
            <a:off x="3508694" y="5970686"/>
            <a:ext cx="1567398" cy="7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mg1.imagesbn.com/p/9780321813664_p0_v1_s260x4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791" y="1570712"/>
            <a:ext cx="970007" cy="117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724" y="1551918"/>
            <a:ext cx="3420156" cy="21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 descr="http://assets.pearsonschool.com/prodImages/MasteringBiolog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6" b="28023"/>
          <a:stretch/>
        </p:blipFill>
        <p:spPr bwMode="auto">
          <a:xfrm>
            <a:off x="5979904" y="3315967"/>
            <a:ext cx="1453474" cy="71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36" y="4647698"/>
            <a:ext cx="600487" cy="104736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 rot="18054000">
            <a:off x="27288" y="3007875"/>
            <a:ext cx="1732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</a:rPr>
              <a:t>FLIP THE CLASSROOM!</a:t>
            </a:r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7888" y="6541477"/>
            <a:ext cx="1956112" cy="3165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8537">
            <a:off x="298565" y="1892787"/>
            <a:ext cx="939823" cy="10774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393" y="2154929"/>
            <a:ext cx="2242119" cy="120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452248" y="1570712"/>
            <a:ext cx="1719888" cy="1351248"/>
            <a:chOff x="6920110" y="1074596"/>
            <a:chExt cx="1785937" cy="139552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0110" y="1074596"/>
              <a:ext cx="1785937" cy="1395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376" y="1118871"/>
              <a:ext cx="1079622" cy="369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Picture 7" descr="http://www.pearsonhighered.com/campbellcc8einfo/assets/images/samples/mb-gradebook-scree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720" y="3114734"/>
            <a:ext cx="1775619" cy="137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21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34611252"/>
              </p:ext>
            </p:extLst>
          </p:nvPr>
        </p:nvGraphicFramePr>
        <p:xfrm>
          <a:off x="404447" y="342901"/>
          <a:ext cx="8088922" cy="6321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7888" y="6541477"/>
            <a:ext cx="1956112" cy="31652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379198" y="3392918"/>
            <a:ext cx="1617380" cy="1421359"/>
            <a:chOff x="666938" y="3540073"/>
            <a:chExt cx="1617380" cy="142135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Oval 5"/>
            <p:cNvSpPr/>
            <p:nvPr/>
          </p:nvSpPr>
          <p:spPr>
            <a:xfrm>
              <a:off x="666938" y="3540073"/>
              <a:ext cx="1617380" cy="1421359"/>
            </a:xfrm>
            <a:prstGeom prst="ellipse">
              <a:avLst/>
            </a:prstGeom>
            <a:solidFill>
              <a:schemeClr val="dk2">
                <a:hueOff val="0"/>
                <a:satOff val="0"/>
                <a:lumOff val="0"/>
                <a:alpha val="53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 4"/>
            <p:cNvSpPr/>
            <p:nvPr/>
          </p:nvSpPr>
          <p:spPr>
            <a:xfrm>
              <a:off x="903798" y="3748226"/>
              <a:ext cx="1143660" cy="10050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 smtClean="0"/>
                <a:t>Biology Help Center</a:t>
              </a:r>
              <a:endParaRPr lang="en-US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761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585</TotalTime>
  <Words>91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Courier New</vt:lpstr>
      <vt:lpstr>Office Theme</vt:lpstr>
      <vt:lpstr>Introductory Biology</vt:lpstr>
      <vt:lpstr>Collaborative Learning</vt:lpstr>
      <vt:lpstr>Mandatory Discussion Groups</vt:lpstr>
      <vt:lpstr>Hybrid Class</vt:lpstr>
      <vt:lpstr>PowerPoint Presentation</vt:lpstr>
    </vt:vector>
  </TitlesOfParts>
  <Company>University of Nevada, Reno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Pravosudova</dc:creator>
  <cp:lastModifiedBy>Elena Pravosudova</cp:lastModifiedBy>
  <cp:revision>65</cp:revision>
  <dcterms:created xsi:type="dcterms:W3CDTF">2015-03-24T21:59:29Z</dcterms:created>
  <dcterms:modified xsi:type="dcterms:W3CDTF">2015-03-27T00:04:44Z</dcterms:modified>
</cp:coreProperties>
</file>